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2" r:id="rId4"/>
    <p:sldId id="259" r:id="rId5"/>
    <p:sldId id="258" r:id="rId6"/>
    <p:sldId id="261" r:id="rId7"/>
  </p:sldIdLst>
  <p:sldSz cx="9144000" cy="6858000" type="overhead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 snapToGrid="0" snapToObjects="1">
      <p:cViewPr>
        <p:scale>
          <a:sx n="80" d="100"/>
          <a:sy n="80" d="100"/>
        </p:scale>
        <p:origin x="202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52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60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53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72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5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03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90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79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16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60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8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58CE1-2E0F-4A48-8B3C-7DEE2293070B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11D0-0171-7C4D-8244-77578F323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143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503CA3-BDC1-BC46-8647-08717FCC2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A5CCB7F-4AF8-A343-8503-27F878A99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3419A0-995D-254B-89CB-73E75674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B5341E9-FF3C-A44D-9BA3-362A8064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105A98-F94D-B547-A60B-D9551062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923" y="1"/>
            <a:ext cx="1148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8E5A5A-C327-0945-A464-9A021CDF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015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3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work - 14900">
            <a:hlinkClick r:id="" action="ppaction://media"/>
            <a:extLst>
              <a:ext uri="{FF2B5EF4-FFF2-40B4-BE49-F238E27FC236}">
                <a16:creationId xmlns:a16="http://schemas.microsoft.com/office/drawing/2014/main" id="{0FB87239-DF5C-844E-9E32-1D38C90DD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677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585B70-9EF2-B044-A75F-3F6D2FD3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09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0</Words>
  <Application>Microsoft Macintosh PowerPoint</Application>
  <PresentationFormat>Rzutnik</PresentationFormat>
  <Paragraphs>0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Administrator Chorągwi Zachodniopomorskiej ZHP</dc:creator>
  <cp:lastModifiedBy>Administrator Chorągwi Zachodniopomorskiej ZHP</cp:lastModifiedBy>
  <cp:revision>4</cp:revision>
  <cp:lastPrinted>2019-10-14T20:11:52Z</cp:lastPrinted>
  <dcterms:created xsi:type="dcterms:W3CDTF">2019-10-14T20:00:43Z</dcterms:created>
  <dcterms:modified xsi:type="dcterms:W3CDTF">2019-10-15T05:25:20Z</dcterms:modified>
</cp:coreProperties>
</file>